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61" r:id="rId2"/>
    <p:sldId id="267" r:id="rId3"/>
    <p:sldId id="266" r:id="rId4"/>
    <p:sldId id="26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1B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14"/>
    <p:restoredTop sz="95506"/>
  </p:normalViewPr>
  <p:slideViewPr>
    <p:cSldViewPr snapToGrid="0" snapToObjects="1">
      <p:cViewPr varScale="1">
        <p:scale>
          <a:sx n="118" d="100"/>
          <a:sy n="118" d="100"/>
        </p:scale>
        <p:origin x="41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1618E1-7A74-CD40-886A-F2E0B576D8A2}" type="datetimeFigureOut">
              <a:rPr lang="en-US" smtClean="0"/>
              <a:t>1/29/20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2E253A-756A-574A-9805-295BDFAD90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452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94DC4-AB72-9741-8CFE-ABC644DF829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C2C1A-B609-C249-9C89-5A8A3C9ED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973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94DC4-AB72-9741-8CFE-ABC644DF829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C2C1A-B609-C249-9C89-5A8A3C9ED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64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94DC4-AB72-9741-8CFE-ABC644DF829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C2C1A-B609-C249-9C89-5A8A3C9ED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453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94DC4-AB72-9741-8CFE-ABC644DF829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C2C1A-B609-C249-9C89-5A8A3C9ED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51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94DC4-AB72-9741-8CFE-ABC644DF829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C2C1A-B609-C249-9C89-5A8A3C9ED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371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94DC4-AB72-9741-8CFE-ABC644DF829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C2C1A-B609-C249-9C89-5A8A3C9ED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170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94DC4-AB72-9741-8CFE-ABC644DF829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C2C1A-B609-C249-9C89-5A8A3C9ED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421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94DC4-AB72-9741-8CFE-ABC644DF829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C2C1A-B609-C249-9C89-5A8A3C9ED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52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94DC4-AB72-9741-8CFE-ABC644DF829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C2C1A-B609-C249-9C89-5A8A3C9ED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210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94DC4-AB72-9741-8CFE-ABC644DF829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C2C1A-B609-C249-9C89-5A8A3C9ED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34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94DC4-AB72-9741-8CFE-ABC644DF829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C2C1A-B609-C249-9C89-5A8A3C9ED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886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294DC4-AB72-9741-8CFE-ABC644DF829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9C2C1A-B609-C249-9C89-5A8A3C9EDB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552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sciencestorytelling.com/workshops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CBC4A-AEA8-2443-AE55-42BF7B08F5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8268" y="502153"/>
            <a:ext cx="10457411" cy="2320778"/>
          </a:xfrm>
        </p:spPr>
        <p:txBody>
          <a:bodyPr>
            <a:normAutofit/>
          </a:bodyPr>
          <a:lstStyle/>
          <a:p>
            <a:pPr algn="r"/>
            <a:r>
              <a:rPr lang="en-US" sz="7000" b="1" dirty="0">
                <a:solidFill>
                  <a:srgbClr val="991B1E"/>
                </a:solidFill>
              </a:rPr>
              <a:t>Data Visualization </a:t>
            </a:r>
            <a:br>
              <a:rPr lang="en-US" sz="7000" b="1" dirty="0">
                <a:solidFill>
                  <a:srgbClr val="991B1E"/>
                </a:solidFill>
              </a:rPr>
            </a:br>
            <a:r>
              <a:rPr lang="en-US" sz="7000" b="1" dirty="0">
                <a:solidFill>
                  <a:schemeClr val="accent1"/>
                </a:solidFill>
              </a:rPr>
              <a:t>in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784E02-8BC4-1546-B5D3-88F0048103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67743" y="4365177"/>
            <a:ext cx="7987938" cy="2144486"/>
          </a:xfrm>
        </p:spPr>
        <p:txBody>
          <a:bodyPr>
            <a:normAutofit fontScale="92500" lnSpcReduction="10000"/>
          </a:bodyPr>
          <a:lstStyle/>
          <a:p>
            <a:pPr algn="r"/>
            <a:r>
              <a:rPr lang="en-US" sz="3500" dirty="0"/>
              <a:t>CodeOn</a:t>
            </a:r>
          </a:p>
          <a:p>
            <a:pPr algn="r"/>
            <a:r>
              <a:rPr lang="en-US" sz="3500" dirty="0"/>
              <a:t>01.29.2020</a:t>
            </a:r>
          </a:p>
          <a:p>
            <a:pPr algn="r"/>
            <a:r>
              <a:rPr lang="en-US" sz="3500" dirty="0"/>
              <a:t>Libere Ndacayisaba</a:t>
            </a:r>
          </a:p>
          <a:p>
            <a:pPr algn="r"/>
            <a:r>
              <a:rPr lang="en-US" sz="3500" dirty="0"/>
              <a:t>PhD Candidate, Medical Biophysics</a:t>
            </a:r>
          </a:p>
        </p:txBody>
      </p:sp>
    </p:spTree>
    <p:extLst>
      <p:ext uri="{BB962C8B-B14F-4D97-AF65-F5344CB8AC3E}">
        <p14:creationId xmlns:p14="http://schemas.microsoft.com/office/powerpoint/2010/main" val="1010678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28863E4-6230-7842-B33A-8201AEE97D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39" r="20559"/>
          <a:stretch/>
        </p:blipFill>
        <p:spPr>
          <a:xfrm>
            <a:off x="6305672" y="3754743"/>
            <a:ext cx="4270648" cy="30050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D2F5E77-05A9-034D-9B98-F3FB9BA12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355" y="52290"/>
            <a:ext cx="9894133" cy="1031216"/>
          </a:xfrm>
        </p:spPr>
        <p:txBody>
          <a:bodyPr anchor="b">
            <a:normAutofit/>
          </a:bodyPr>
          <a:lstStyle/>
          <a:p>
            <a:r>
              <a:rPr lang="en-US" b="1" dirty="0">
                <a:solidFill>
                  <a:srgbClr val="991B1E"/>
                </a:solidFill>
              </a:rPr>
              <a:t>Data Visualization 101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6E1458B-3FFF-0A4F-BA65-5B09BFC2A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4423" y="1282638"/>
            <a:ext cx="11362005" cy="2272973"/>
          </a:xfrm>
        </p:spPr>
        <p:txBody>
          <a:bodyPr anchor="ctr"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n-US" sz="3500" dirty="0"/>
              <a:t> Challenge: </a:t>
            </a:r>
          </a:p>
          <a:p>
            <a:pPr lvl="1">
              <a:lnSpc>
                <a:spcPct val="100000"/>
              </a:lnSpc>
            </a:pPr>
            <a:r>
              <a:rPr lang="en-US" sz="3100" dirty="0"/>
              <a:t> Humans process images </a:t>
            </a:r>
            <a:r>
              <a:rPr lang="en-US" sz="3100" dirty="0">
                <a:solidFill>
                  <a:srgbClr val="991B1E"/>
                </a:solidFill>
              </a:rPr>
              <a:t>60,000 times faster </a:t>
            </a:r>
            <a:r>
              <a:rPr lang="en-US" sz="3100" dirty="0"/>
              <a:t>than text! </a:t>
            </a:r>
          </a:p>
          <a:p>
            <a:pPr>
              <a:lnSpc>
                <a:spcPct val="100000"/>
              </a:lnSpc>
            </a:pPr>
            <a:r>
              <a:rPr lang="en-US" sz="3500" dirty="0"/>
              <a:t> Innovation: </a:t>
            </a:r>
          </a:p>
          <a:p>
            <a:pPr lvl="1">
              <a:lnSpc>
                <a:spcPct val="100000"/>
              </a:lnSpc>
            </a:pPr>
            <a:r>
              <a:rPr lang="en-US" sz="3100" dirty="0">
                <a:solidFill>
                  <a:srgbClr val="991B1E"/>
                </a:solidFill>
              </a:rPr>
              <a:t> Graphical</a:t>
            </a:r>
            <a:r>
              <a:rPr lang="en-US" sz="3100" dirty="0"/>
              <a:t> representation of data</a:t>
            </a:r>
          </a:p>
          <a:p>
            <a:pPr lvl="1">
              <a:lnSpc>
                <a:spcPct val="100000"/>
              </a:lnSpc>
            </a:pPr>
            <a:r>
              <a:rPr lang="en-US" sz="3100" dirty="0">
                <a:solidFill>
                  <a:srgbClr val="0070C0"/>
                </a:solidFill>
              </a:rPr>
              <a:t> Visual</a:t>
            </a:r>
            <a:r>
              <a:rPr lang="en-US" sz="3100" dirty="0"/>
              <a:t> communication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10464DF-F9B5-114E-8393-CC227F8C6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5680" y="3767133"/>
            <a:ext cx="4632641" cy="29926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C6845D7-6794-544C-9B8A-5827C290DEC2}"/>
              </a:ext>
            </a:extLst>
          </p:cNvPr>
          <p:cNvSpPr txBox="1"/>
          <p:nvPr/>
        </p:nvSpPr>
        <p:spPr>
          <a:xfrm>
            <a:off x="6263570" y="6548922"/>
            <a:ext cx="11047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</a:rPr>
              <a:t>Credit: Saranya K.</a:t>
            </a:r>
          </a:p>
        </p:txBody>
      </p:sp>
    </p:spTree>
    <p:extLst>
      <p:ext uri="{BB962C8B-B14F-4D97-AF65-F5344CB8AC3E}">
        <p14:creationId xmlns:p14="http://schemas.microsoft.com/office/powerpoint/2010/main" val="3796528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B56501-C75F-6B42-93A9-072A79372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062" y="983742"/>
            <a:ext cx="9078448" cy="574100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7D87823-B66D-E340-8BFE-E111AA710624}"/>
              </a:ext>
            </a:extLst>
          </p:cNvPr>
          <p:cNvSpPr/>
          <p:nvPr/>
        </p:nvSpPr>
        <p:spPr>
          <a:xfrm>
            <a:off x="5459897" y="6609334"/>
            <a:ext cx="400782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</a:rPr>
              <a:t>	Ref.: </a:t>
            </a:r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https://datasciencestorytelling.com/workshops</a:t>
            </a:r>
            <a:endParaRPr lang="en-US" sz="10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801A5BB-89A5-E049-8913-39B68BA3F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355" y="52290"/>
            <a:ext cx="9894133" cy="1031216"/>
          </a:xfrm>
        </p:spPr>
        <p:txBody>
          <a:bodyPr anchor="b">
            <a:normAutofit/>
          </a:bodyPr>
          <a:lstStyle/>
          <a:p>
            <a:r>
              <a:rPr lang="en-US" b="1" dirty="0">
                <a:solidFill>
                  <a:srgbClr val="991B1E"/>
                </a:solidFill>
              </a:rPr>
              <a:t>Data Visualization == Storytelling</a:t>
            </a:r>
          </a:p>
        </p:txBody>
      </p:sp>
    </p:spTree>
    <p:extLst>
      <p:ext uri="{BB962C8B-B14F-4D97-AF65-F5344CB8AC3E}">
        <p14:creationId xmlns:p14="http://schemas.microsoft.com/office/powerpoint/2010/main" val="1964177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D801A5BB-89A5-E049-8913-39B68BA3F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355" y="52290"/>
            <a:ext cx="11193931" cy="1031216"/>
          </a:xfrm>
        </p:spPr>
        <p:txBody>
          <a:bodyPr anchor="b">
            <a:normAutofit/>
          </a:bodyPr>
          <a:lstStyle/>
          <a:p>
            <a:r>
              <a:rPr lang="en-US" b="1" dirty="0">
                <a:solidFill>
                  <a:srgbClr val="991B1E"/>
                </a:solidFill>
              </a:rPr>
              <a:t>Learn the Language, Master the Skills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1F44A73-5B00-AC48-8A1B-B2432B851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0355" y="1348312"/>
            <a:ext cx="10899402" cy="2773915"/>
          </a:xfr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</a:pPr>
            <a:r>
              <a:rPr lang="en-US" sz="3500" dirty="0"/>
              <a:t> </a:t>
            </a:r>
            <a:r>
              <a:rPr lang="en-US" sz="3500" dirty="0">
                <a:solidFill>
                  <a:srgbClr val="991B1E"/>
                </a:solidFill>
              </a:rPr>
              <a:t>Programming</a:t>
            </a:r>
            <a:r>
              <a:rPr lang="en-US" sz="3500" dirty="0"/>
              <a:t> for </a:t>
            </a:r>
            <a:r>
              <a:rPr lang="en-US" sz="3500" dirty="0">
                <a:solidFill>
                  <a:srgbClr val="0070C0"/>
                </a:solidFill>
              </a:rPr>
              <a:t>visual </a:t>
            </a:r>
            <a:r>
              <a:rPr lang="en-US" sz="3500" dirty="0"/>
              <a:t>graphics of </a:t>
            </a:r>
            <a:r>
              <a:rPr lang="en-US" sz="3500" dirty="0">
                <a:solidFill>
                  <a:srgbClr val="991B1E"/>
                </a:solidFill>
              </a:rPr>
              <a:t>data</a:t>
            </a:r>
            <a:r>
              <a:rPr lang="en-US" sz="3500" dirty="0"/>
              <a:t> and </a:t>
            </a:r>
            <a:r>
              <a:rPr lang="en-US" sz="3500" dirty="0">
                <a:solidFill>
                  <a:srgbClr val="991B1E"/>
                </a:solidFill>
              </a:rPr>
              <a:t>information</a:t>
            </a:r>
            <a:r>
              <a:rPr lang="en-US" sz="3500" dirty="0"/>
              <a:t> </a:t>
            </a:r>
          </a:p>
          <a:p>
            <a:pPr lvl="1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3100" dirty="0"/>
              <a:t> Do (many) tutorials</a:t>
            </a:r>
          </a:p>
          <a:p>
            <a:pPr marL="457200" lvl="1" indent="0">
              <a:lnSpc>
                <a:spcPct val="100000"/>
              </a:lnSpc>
              <a:buNone/>
            </a:pPr>
            <a:endParaRPr lang="en-US" sz="3100" dirty="0"/>
          </a:p>
          <a:p>
            <a:pPr>
              <a:lnSpc>
                <a:spcPct val="100000"/>
              </a:lnSpc>
            </a:pPr>
            <a:r>
              <a:rPr lang="en-US" sz="3500" dirty="0"/>
              <a:t> Apply to your data </a:t>
            </a:r>
          </a:p>
          <a:p>
            <a:pPr lvl="1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3100" dirty="0"/>
              <a:t> Tell </a:t>
            </a:r>
            <a:r>
              <a:rPr lang="en-US" sz="3100" dirty="0">
                <a:solidFill>
                  <a:srgbClr val="991B1E"/>
                </a:solidFill>
              </a:rPr>
              <a:t>stories</a:t>
            </a:r>
            <a:r>
              <a:rPr lang="en-US" sz="3100" dirty="0"/>
              <a:t> from </a:t>
            </a:r>
            <a:r>
              <a:rPr lang="en-US" sz="3100" dirty="0">
                <a:solidFill>
                  <a:srgbClr val="991B1E"/>
                </a:solidFill>
              </a:rPr>
              <a:t>your data</a:t>
            </a:r>
            <a:r>
              <a:rPr lang="en-US" sz="3100" dirty="0"/>
              <a:t>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DB5CDD-F4BF-2D40-8C1D-34362D28B6C7}"/>
              </a:ext>
            </a:extLst>
          </p:cNvPr>
          <p:cNvSpPr txBox="1"/>
          <p:nvPr/>
        </p:nvSpPr>
        <p:spPr>
          <a:xfrm>
            <a:off x="902451" y="6436378"/>
            <a:ext cx="6455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Today: Introductory tutorial on data visualization using Python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9E94FA-6B45-284F-B856-290A9F727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2224598"/>
            <a:ext cx="5278957" cy="3795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581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90</Words>
  <Application>Microsoft Macintosh PowerPoint</Application>
  <PresentationFormat>Widescreen</PresentationFormat>
  <Paragraphs>21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Courier New</vt:lpstr>
      <vt:lpstr>Office Theme</vt:lpstr>
      <vt:lpstr>Data Visualization  in Python</vt:lpstr>
      <vt:lpstr>Data Visualization 101</vt:lpstr>
      <vt:lpstr>Data Visualization == Storytelling</vt:lpstr>
      <vt:lpstr>Learn the Language, Master the Skills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 in Python</dc:title>
  <dc:creator>Libere Ndacayisaba</dc:creator>
  <cp:lastModifiedBy>Libere Ndacayisaba</cp:lastModifiedBy>
  <cp:revision>21</cp:revision>
  <dcterms:created xsi:type="dcterms:W3CDTF">2020-01-29T21:17:53Z</dcterms:created>
  <dcterms:modified xsi:type="dcterms:W3CDTF">2020-01-29T22:27:04Z</dcterms:modified>
</cp:coreProperties>
</file>